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8"/>
  </p:notesMasterIdLst>
  <p:sldIdLst>
    <p:sldId id="256" r:id="rId3"/>
    <p:sldId id="257" r:id="rId4"/>
    <p:sldId id="277" r:id="rId5"/>
    <p:sldId id="271" r:id="rId6"/>
    <p:sldId id="272" r:id="rId7"/>
    <p:sldId id="273" r:id="rId8"/>
    <p:sldId id="274" r:id="rId9"/>
    <p:sldId id="275" r:id="rId10"/>
    <p:sldId id="276" r:id="rId11"/>
    <p:sldId id="280" r:id="rId12"/>
    <p:sldId id="259" r:id="rId13"/>
    <p:sldId id="278" r:id="rId14"/>
    <p:sldId id="269" r:id="rId15"/>
    <p:sldId id="279" r:id="rId16"/>
    <p:sldId id="260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CC00FF"/>
    <a:srgbClr val="800080"/>
    <a:srgbClr val="660033"/>
    <a:srgbClr val="00AF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3" autoAdjust="0"/>
    <p:restoredTop sz="65402" autoAdjust="0"/>
  </p:normalViewPr>
  <p:slideViewPr>
    <p:cSldViewPr>
      <p:cViewPr varScale="1">
        <p:scale>
          <a:sx n="52" d="100"/>
          <a:sy n="52" d="100"/>
        </p:scale>
        <p:origin x="-94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5517B00-DFDF-4705-AA4D-7E9FD0472D15}" type="datetimeFigureOut">
              <a:rPr lang="en-US"/>
              <a:pPr>
                <a:defRPr/>
              </a:pPr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63CAB55-F7E9-47FE-9BF6-8542026A4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521A22-56CA-46AF-887A-00C4A337962D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CAB55-F7E9-47FE-9BF6-8542026A4D1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CAB55-F7E9-47FE-9BF6-8542026A4D1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3CAB55-F7E9-47FE-9BF6-8542026A4D1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8364175-4223-4F2B-B02B-585A272D65C2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0"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D5F715-6E59-4B5A-8FBE-00F72E1ECEC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CDFF82-51EA-49BD-A4CC-8436761EBDCA}" type="slidenum">
              <a:rPr lang="en-US">
                <a:cs typeface="Arial" charset="0"/>
              </a:rPr>
              <a:pPr/>
              <a:t>11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PPT background1"/>
          <p:cNvPicPr>
            <a:picLocks noChangeAspect="1" noChangeArrowheads="1"/>
          </p:cNvPicPr>
          <p:nvPr userDrawn="1"/>
        </p:nvPicPr>
        <p:blipFill>
          <a:blip r:embed="rId2" cstate="print">
            <a:lum bright="100000" contrast="100000"/>
          </a:blip>
          <a:srcRect/>
          <a:stretch>
            <a:fillRect/>
          </a:stretch>
        </p:blipFill>
        <p:spPr bwMode="auto">
          <a:xfrm>
            <a:off x="-9525" y="-9525"/>
            <a:ext cx="916305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438400"/>
            <a:ext cx="8077200" cy="11652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352800"/>
            <a:ext cx="7391400" cy="609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pic>
        <p:nvPicPr>
          <p:cNvPr id="6" name="Picture 5" descr="logo-big-green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781800" y="239669"/>
            <a:ext cx="2021305" cy="11319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67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82000" cy="102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781800" y="228600"/>
            <a:ext cx="2021305" cy="1131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"/>
          <p:cNvSpPr>
            <a:spLocks noChangeArrowheads="1"/>
          </p:cNvSpPr>
          <p:nvPr/>
        </p:nvSpPr>
        <p:spPr bwMode="auto">
          <a:xfrm>
            <a:off x="381000" y="2438400"/>
            <a:ext cx="8077200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anchor="ctr"/>
          <a:lstStyle/>
          <a:p>
            <a:pPr algn="ctr">
              <a:defRPr/>
            </a:pPr>
            <a:r>
              <a:rPr lang="en-US" sz="4400">
                <a:solidFill>
                  <a:schemeClr val="tx2"/>
                </a:solidFill>
                <a:cs typeface="+mn-cs"/>
              </a:rPr>
              <a:t>Click to edit Master title style</a:t>
            </a:r>
          </a:p>
        </p:txBody>
      </p:sp>
      <p:pic>
        <p:nvPicPr>
          <p:cNvPr id="4" name="Picture 3" descr="logo-big-green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09600" y="304800"/>
            <a:ext cx="2021305" cy="11319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png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jpeg"/><Relationship Id="rId4" Type="http://schemas.openxmlformats.org/officeDocument/2006/relationships/image" Target="../media/image18.gi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ronua.ro/CS/blogs/catalin/default.asp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hyperlink" Target="mailto:catalin.gheorghiu@ronua.ro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obilemonday.ro/events/mobile-development-and-mobile-tagg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i="1" dirty="0" smtClean="0"/>
              <a:t>Modern 2D Barcodes from Microsoft</a:t>
            </a:r>
            <a:br>
              <a:rPr lang="en-US" sz="3200" i="1" dirty="0" smtClean="0"/>
            </a:br>
            <a:r>
              <a:rPr lang="en-US" sz="3200" i="1" dirty="0" smtClean="0"/>
              <a:t>and 5 minutes of WP7 </a:t>
            </a:r>
            <a:r>
              <a:rPr lang="en-US" sz="3200" i="1" dirty="0" err="1" smtClean="0"/>
              <a:t>Mythbusting</a:t>
            </a:r>
            <a:endParaRPr lang="en-US" sz="3200" i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244975"/>
            <a:ext cx="7391400" cy="37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Catalin Gheorghiu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381000" y="4616450"/>
            <a:ext cx="350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 smtClean="0"/>
              <a:t>19-12-2011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a developer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  <p:pic>
        <p:nvPicPr>
          <p:cNvPr id="4" name="Picture 2" descr="C:\Users\Catalin\Desktop\Sample\KulenDayzCustomLin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219200"/>
            <a:ext cx="3019847" cy="2557820"/>
          </a:xfrm>
          <a:prstGeom prst="rect">
            <a:avLst/>
          </a:prstGeom>
          <a:noFill/>
        </p:spPr>
      </p:pic>
      <p:grpSp>
        <p:nvGrpSpPr>
          <p:cNvPr id="5" name="Group 4"/>
          <p:cNvGrpSpPr>
            <a:grpSpLocks noChangeAspect="1"/>
          </p:cNvGrpSpPr>
          <p:nvPr/>
        </p:nvGrpSpPr>
        <p:grpSpPr>
          <a:xfrm>
            <a:off x="4876800" y="1069700"/>
            <a:ext cx="3588398" cy="3045100"/>
            <a:chOff x="1219200" y="228600"/>
            <a:chExt cx="5200650" cy="4413250"/>
          </a:xfrm>
        </p:grpSpPr>
        <p:pic>
          <p:nvPicPr>
            <p:cNvPr id="6" name="Picture 5" descr="logo2us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29000" y="1447800"/>
              <a:ext cx="2105025" cy="1066800"/>
            </a:xfrm>
            <a:prstGeom prst="rect">
              <a:avLst/>
            </a:prstGeom>
            <a:noFill/>
          </p:spPr>
        </p:pic>
        <p:pic>
          <p:nvPicPr>
            <p:cNvPr id="7" name="Picture 4" descr="ITChillOut_20116236137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19200" y="228600"/>
              <a:ext cx="5200650" cy="441325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</p:spPr>
        </p:pic>
      </p:grpSp>
      <p:pic>
        <p:nvPicPr>
          <p:cNvPr id="8" name="Content Placeholder 10" descr="TagLogo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0" y="3823864"/>
            <a:ext cx="3861021" cy="3034136"/>
          </a:xfrm>
        </p:spPr>
      </p:pic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4540296" y="3623174"/>
            <a:ext cx="3994104" cy="3387226"/>
            <a:chOff x="609600" y="1540800"/>
            <a:chExt cx="5730750" cy="4860000"/>
          </a:xfrm>
        </p:grpSpPr>
        <p:pic>
          <p:nvPicPr>
            <p:cNvPr id="10" name="Picture 9" descr="logo-big-green.jp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048000" y="2819400"/>
              <a:ext cx="2310063" cy="1293635"/>
            </a:xfrm>
            <a:prstGeom prst="rect">
              <a:avLst/>
            </a:prstGeom>
          </p:spPr>
        </p:pic>
        <p:pic>
          <p:nvPicPr>
            <p:cNvPr id="11" name="Picture 10" descr="MoMo_19_Dec_2011_201112172825.wmf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09600" y="1540800"/>
              <a:ext cx="5730750" cy="4860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dirty="0" smtClean="0"/>
              <a:t>This week news</a:t>
            </a:r>
            <a:endParaRPr lang="en-US" dirty="0" smtClean="0"/>
          </a:p>
        </p:txBody>
      </p:sp>
      <p:pic>
        <p:nvPicPr>
          <p:cNvPr id="32771" name="Picture 4" descr="Microsoft be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763" y="6553200"/>
            <a:ext cx="858837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Option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0" y="1219200"/>
            <a:ext cx="4391025" cy="542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MoMo_19_Dec_2011_20111216145948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190" y="4568190"/>
            <a:ext cx="2289810" cy="2289810"/>
          </a:xfrm>
          <a:prstGeom prst="rect">
            <a:avLst/>
          </a:prstGeom>
        </p:spPr>
      </p:pic>
      <p:pic>
        <p:nvPicPr>
          <p:cNvPr id="7" name="Picture 6" descr="MoMo_19_Dec_2011_20111216151119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5800" y="990600"/>
            <a:ext cx="2289810" cy="2289810"/>
          </a:xfrm>
          <a:prstGeom prst="rect">
            <a:avLst/>
          </a:prstGeom>
        </p:spPr>
      </p:pic>
      <p:pic>
        <p:nvPicPr>
          <p:cNvPr id="9" name="Picture 8" descr="MoMo_19_Dec_2011_20111216152744.jpe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533400"/>
            <a:ext cx="4423410" cy="4084796"/>
          </a:xfrm>
          <a:prstGeom prst="rect">
            <a:avLst/>
          </a:prstGeom>
        </p:spPr>
      </p:pic>
      <p:pic>
        <p:nvPicPr>
          <p:cNvPr id="13" name="Picture 12" descr="MoMo_19_Dec_2011_20111216155518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00200" y="4540500"/>
            <a:ext cx="2317500" cy="23175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question-graphi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76400" y="2057400"/>
            <a:ext cx="4406900" cy="4394200"/>
          </a:xfr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81000" y="2438400"/>
            <a:ext cx="8077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2800" dirty="0"/>
              <a:t>Q&amp;A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WP 7 </a:t>
            </a:r>
            <a:r>
              <a:rPr lang="en-US" dirty="0" err="1" smtClean="0"/>
              <a:t>Mythbusting</a:t>
            </a:r>
            <a:endParaRPr lang="en-US" dirty="0"/>
          </a:p>
        </p:txBody>
      </p:sp>
      <p:pic>
        <p:nvPicPr>
          <p:cNvPr id="4" name="Picture 2" descr="C:\Users\Catalin\Desktop\373741_200421313366317_2044352669_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600200"/>
            <a:ext cx="1714500" cy="1285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33400" y="2362200"/>
            <a:ext cx="807720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C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 for your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sr-Latn-CS" sz="3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attention.</a:t>
            </a:r>
            <a:endParaRPr kumimoji="0" lang="en-US" sz="3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457200" y="3733800"/>
            <a:ext cx="5867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Contact:</a:t>
            </a:r>
          </a:p>
          <a:p>
            <a:pPr>
              <a:buFont typeface="Arial" charset="0"/>
              <a:buChar char="•"/>
            </a:pPr>
            <a:r>
              <a:rPr lang="en-US"/>
              <a:t>My Blog  </a:t>
            </a:r>
            <a:r>
              <a:rPr lang="en-US">
                <a:hlinkClick r:id="rId3"/>
              </a:rPr>
              <a:t>http://ronua.ro/CS/blogs/catalin/default.aspx</a:t>
            </a:r>
            <a:endParaRPr lang="en-US"/>
          </a:p>
          <a:p>
            <a:pPr>
              <a:buFont typeface="Arial" charset="0"/>
              <a:buChar char="•"/>
            </a:pPr>
            <a:r>
              <a:rPr lang="en-US"/>
              <a:t>My Email </a:t>
            </a:r>
            <a:r>
              <a:rPr lang="en-US">
                <a:hlinkClick r:id="rId4"/>
              </a:rPr>
              <a:t>catalin.gheorghiu@ronua.ro</a:t>
            </a:r>
            <a:r>
              <a:rPr lang="en-US"/>
              <a:t> </a:t>
            </a:r>
          </a:p>
          <a:p>
            <a:endParaRPr lang="en-US"/>
          </a:p>
        </p:txBody>
      </p:sp>
      <p:pic>
        <p:nvPicPr>
          <p:cNvPr id="11" name="Picture 2" descr="C:\Users\Catalin\Desktop\Catalin_Gheorghiu_RONUA_dets_201012812925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48400" y="3886200"/>
            <a:ext cx="2579688" cy="2382838"/>
          </a:xfrm>
          <a:prstGeom prst="rect">
            <a:avLst/>
          </a:prstGeom>
          <a:blipFill dpi="0" rotWithShape="1">
            <a:blip r:embed="rId6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accent3"/>
            </a:solidFill>
          </a:ln>
        </p:spPr>
        <p:txBody>
          <a:bodyPr/>
          <a:lstStyle/>
          <a:p>
            <a:r>
              <a:rPr lang="en-GB" dirty="0" smtClean="0"/>
              <a:t>De </a:t>
            </a:r>
            <a:r>
              <a:rPr lang="en-GB" dirty="0" err="1" smtClean="0"/>
              <a:t>ce</a:t>
            </a:r>
            <a:r>
              <a:rPr lang="en-GB" dirty="0" smtClean="0"/>
              <a:t> barcode?</a:t>
            </a:r>
          </a:p>
          <a:p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altele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dirty="0" err="1" smtClean="0"/>
              <a:t>exista</a:t>
            </a:r>
            <a:endParaRPr lang="en-GB" dirty="0" smtClean="0"/>
          </a:p>
          <a:p>
            <a:r>
              <a:rPr lang="en-GB" dirty="0" smtClean="0"/>
              <a:t>High Capacity Colour Barcode</a:t>
            </a:r>
          </a:p>
          <a:p>
            <a:r>
              <a:rPr lang="en-GB" dirty="0" smtClean="0"/>
              <a:t>Microsoft Tag</a:t>
            </a:r>
          </a:p>
          <a:p>
            <a:r>
              <a:rPr lang="en-GB" dirty="0" err="1" smtClean="0"/>
              <a:t>Ce</a:t>
            </a:r>
            <a:r>
              <a:rPr lang="en-GB" dirty="0" smtClean="0"/>
              <a:t> </a:t>
            </a:r>
            <a:r>
              <a:rPr lang="en-GB" dirty="0" err="1" smtClean="0"/>
              <a:t>solutii</a:t>
            </a:r>
            <a:r>
              <a:rPr lang="en-GB" dirty="0" smtClean="0"/>
              <a:t> am </a:t>
            </a:r>
            <a:r>
              <a:rPr lang="en-GB" dirty="0" err="1" smtClean="0"/>
              <a:t>putea</a:t>
            </a:r>
            <a:r>
              <a:rPr lang="en-GB" dirty="0" smtClean="0"/>
              <a:t> </a:t>
            </a:r>
            <a:r>
              <a:rPr lang="en-GB" dirty="0" err="1" smtClean="0"/>
              <a:t>imagina</a:t>
            </a:r>
            <a:endParaRPr lang="en-GB" dirty="0" smtClean="0"/>
          </a:p>
          <a:p>
            <a:r>
              <a:rPr lang="en-GB" dirty="0" smtClean="0"/>
              <a:t>Q&amp;A</a:t>
            </a:r>
          </a:p>
          <a:p>
            <a:r>
              <a:rPr lang="en-GB" dirty="0" smtClean="0"/>
              <a:t>WP7 </a:t>
            </a:r>
            <a:r>
              <a:rPr lang="en-GB" dirty="0" err="1" smtClean="0"/>
              <a:t>Mythbusting</a:t>
            </a:r>
            <a:endParaRPr lang="en-US" dirty="0" smtClean="0"/>
          </a:p>
        </p:txBody>
      </p:sp>
      <p:pic>
        <p:nvPicPr>
          <p:cNvPr id="28675" name="Picture 4" descr="Microsoft bel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32763" y="6553200"/>
            <a:ext cx="858837" cy="13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Tema</a:t>
            </a:r>
            <a:r>
              <a:rPr lang="en-US" dirty="0" smtClean="0"/>
              <a:t> de </a:t>
            </a:r>
            <a:r>
              <a:rPr lang="en-US" dirty="0" err="1" smtClean="0"/>
              <a:t>barcodat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382000" cy="3306763"/>
          </a:xfrm>
        </p:spPr>
        <p:txBody>
          <a:bodyPr/>
          <a:lstStyle/>
          <a:p>
            <a:pPr algn="ctr">
              <a:buNone/>
            </a:pPr>
            <a:r>
              <a:rPr lang="en-US" dirty="0" smtClean="0">
                <a:hlinkClick r:id="rId2"/>
              </a:rPr>
              <a:t>http://www.mobilemonday.ro/events/mobile-development-and-mobile-tagging/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Linear (1D) Code 128</a:t>
            </a:r>
            <a:endParaRPr lang="en-GB" sz="4000" dirty="0"/>
          </a:p>
        </p:txBody>
      </p:sp>
      <p:pic>
        <p:nvPicPr>
          <p:cNvPr id="6" name="Picture 5" descr="linear-dbg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905000"/>
            <a:ext cx="8010525" cy="1133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DataMatrix</a:t>
            </a:r>
            <a:r>
              <a:rPr lang="en-GB" sz="4000" dirty="0" smtClean="0"/>
              <a:t> 2D</a:t>
            </a:r>
            <a:endParaRPr lang="en-GB" sz="4000" dirty="0"/>
          </a:p>
        </p:txBody>
      </p:sp>
      <p:pic>
        <p:nvPicPr>
          <p:cNvPr id="7" name="Picture 6" descr="IDAutomationStreamingDataMatrix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25" y="2071687"/>
            <a:ext cx="3800475" cy="3871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 smtClean="0"/>
              <a:t>QRCode</a:t>
            </a:r>
            <a:r>
              <a:rPr lang="en-GB" sz="4000" dirty="0" smtClean="0"/>
              <a:t> 2D</a:t>
            </a:r>
            <a:endParaRPr lang="en-GB" sz="4000" dirty="0"/>
          </a:p>
        </p:txBody>
      </p:sp>
      <p:pic>
        <p:nvPicPr>
          <p:cNvPr id="5" name="Content Placeholder 4" descr="IDAutomationStreamingQRCod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76600" y="1981200"/>
            <a:ext cx="3914775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Microsoft Tag (HCCB)</a:t>
            </a:r>
            <a:endParaRPr lang="en-GB" sz="4000" dirty="0"/>
          </a:p>
        </p:txBody>
      </p:sp>
      <p:pic>
        <p:nvPicPr>
          <p:cNvPr id="5" name="Picture 4" descr="MoMo_19_Dec_2011_201112161457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1676400"/>
            <a:ext cx="4293394" cy="42933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Microsoft Tag (HCCB)</a:t>
            </a:r>
            <a:endParaRPr lang="en-GB" sz="4000" dirty="0"/>
          </a:p>
        </p:txBody>
      </p:sp>
      <p:pic>
        <p:nvPicPr>
          <p:cNvPr id="5" name="Content Placeholder 4" descr="MoMo_19_Dec_2011_20111216145948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1752600"/>
            <a:ext cx="4293394" cy="42933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smtClean="0"/>
              <a:t>Microsoft Tag (HCCB)</a:t>
            </a:r>
            <a:endParaRPr lang="en-GB" sz="4000" dirty="0"/>
          </a:p>
        </p:txBody>
      </p:sp>
      <p:grpSp>
        <p:nvGrpSpPr>
          <p:cNvPr id="7" name="Group 6"/>
          <p:cNvGrpSpPr/>
          <p:nvPr/>
        </p:nvGrpSpPr>
        <p:grpSpPr>
          <a:xfrm>
            <a:off x="2466000" y="1495500"/>
            <a:ext cx="5535000" cy="4981500"/>
            <a:chOff x="3609000" y="990600"/>
            <a:chExt cx="5535000" cy="5535000"/>
          </a:xfrm>
        </p:grpSpPr>
        <p:pic>
          <p:nvPicPr>
            <p:cNvPr id="5" name="Picture 4" descr="logo-big-gree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19600" y="2469843"/>
              <a:ext cx="3753853" cy="2102157"/>
            </a:xfrm>
            <a:prstGeom prst="rect">
              <a:avLst/>
            </a:prstGeom>
          </p:spPr>
        </p:pic>
        <p:pic>
          <p:nvPicPr>
            <p:cNvPr id="6" name="Picture 5" descr="MoMo_19_Dec_2011_201112161578.wm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609000" y="990600"/>
              <a:ext cx="5535000" cy="553500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2082</TotalTime>
  <Words>102</Words>
  <Application>Microsoft Office PowerPoint</Application>
  <PresentationFormat>On-screen Show (4:3)</PresentationFormat>
  <Paragraphs>39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Custom Design</vt:lpstr>
      <vt:lpstr>Modern 2D Barcodes from Microsoft and 5 minutes of WP7 Mythbusting</vt:lpstr>
      <vt:lpstr>Agenda</vt:lpstr>
      <vt:lpstr>Tema de barcodat</vt:lpstr>
      <vt:lpstr>Linear (1D) Code 128</vt:lpstr>
      <vt:lpstr>DataMatrix 2D</vt:lpstr>
      <vt:lpstr>QRCode 2D</vt:lpstr>
      <vt:lpstr>Microsoft Tag (HCCB)</vt:lpstr>
      <vt:lpstr>Microsoft Tag (HCCB)</vt:lpstr>
      <vt:lpstr>Microsoft Tag (HCCB)</vt:lpstr>
      <vt:lpstr>I’m a developer </vt:lpstr>
      <vt:lpstr>This week news</vt:lpstr>
      <vt:lpstr>Slide 12</vt:lpstr>
      <vt:lpstr>Slide 13</vt:lpstr>
      <vt:lpstr>WP 7 Mythbusting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Sonja</dc:creator>
  <cp:lastModifiedBy>Catalin Gheorghiu</cp:lastModifiedBy>
  <cp:revision>27</cp:revision>
  <dcterms:created xsi:type="dcterms:W3CDTF">2011-08-08T10:10:08Z</dcterms:created>
  <dcterms:modified xsi:type="dcterms:W3CDTF">2011-12-21T07:18:28Z</dcterms:modified>
</cp:coreProperties>
</file>